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EE1960-BBA9-3945-90DD-63C0A58BBCEC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B0877E-C4E7-0545-880F-32773289A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imenez_al@aps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EveryDay</a:t>
            </a:r>
            <a:r>
              <a:rPr lang="en-US" dirty="0" smtClean="0"/>
              <a:t> Math and CCSS</a:t>
            </a:r>
            <a:br>
              <a:rPr lang="en-US" dirty="0" smtClean="0"/>
            </a:br>
            <a:r>
              <a:rPr lang="en-US" dirty="0" smtClean="0"/>
              <a:t>Excel Unit Planner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Alex Johnson-Jimenez</a:t>
            </a:r>
          </a:p>
          <a:p>
            <a:r>
              <a:rPr lang="en-US" dirty="0" err="1" smtClean="0"/>
              <a:t>Jimenez_al@aps.edu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Lessons</a:t>
            </a:r>
            <a:endParaRPr lang="en-US" dirty="0"/>
          </a:p>
        </p:txBody>
      </p:sp>
      <p:pic>
        <p:nvPicPr>
          <p:cNvPr id="4" name="Content Placeholder 3" descr="Screen Shot 2012-12-03 at 10.04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8" b="333"/>
          <a:stretch/>
        </p:blipFill>
        <p:spPr>
          <a:xfrm>
            <a:off x="779463" y="1425388"/>
            <a:ext cx="7583487" cy="4941202"/>
          </a:xfrm>
        </p:spPr>
      </p:pic>
    </p:spTree>
    <p:extLst>
      <p:ext uri="{BB962C8B-B14F-4D97-AF65-F5344CB8AC3E}">
        <p14:creationId xmlns:p14="http://schemas.microsoft.com/office/powerpoint/2010/main" val="36647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the Lessons</a:t>
            </a:r>
            <a:endParaRPr lang="en-US" dirty="0"/>
          </a:p>
        </p:txBody>
      </p:sp>
      <p:pic>
        <p:nvPicPr>
          <p:cNvPr id="4" name="Content Placeholder 3" descr="Screen Shot 2012-12-03 at 10.11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2" b="12816"/>
          <a:stretch/>
        </p:blipFill>
        <p:spPr>
          <a:xfrm>
            <a:off x="779463" y="1582950"/>
            <a:ext cx="7583487" cy="5044566"/>
          </a:xfrm>
        </p:spPr>
      </p:pic>
    </p:spTree>
    <p:extLst>
      <p:ext uri="{BB962C8B-B14F-4D97-AF65-F5344CB8AC3E}">
        <p14:creationId xmlns:p14="http://schemas.microsoft.com/office/powerpoint/2010/main" val="138895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Alex Johnson-Jimenez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East San Jose Elementary School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Jimenez_al@aps.edu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505-764-2005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Launchpad</a:t>
            </a:r>
            <a:endParaRPr lang="en-US" dirty="0"/>
          </a:p>
        </p:txBody>
      </p:sp>
      <p:pic>
        <p:nvPicPr>
          <p:cNvPr id="4" name="Content Placeholder 3" descr="Screen Shot 2012-12-03 at 9.48.1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r="221"/>
          <a:stretch/>
        </p:blipFill>
        <p:spPr>
          <a:xfrm>
            <a:off x="457199" y="1417638"/>
            <a:ext cx="8181353" cy="4525963"/>
          </a:xfrm>
        </p:spPr>
      </p:pic>
    </p:spTree>
    <p:extLst>
      <p:ext uri="{BB962C8B-B14F-4D97-AF65-F5344CB8AC3E}">
        <p14:creationId xmlns:p14="http://schemas.microsoft.com/office/powerpoint/2010/main" val="34672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CCSS Standards</a:t>
            </a:r>
            <a:endParaRPr lang="en-US" dirty="0"/>
          </a:p>
        </p:txBody>
      </p:sp>
      <p:pic>
        <p:nvPicPr>
          <p:cNvPr id="4" name="Content Placeholder 3" descr="Screen Shot 2012-12-03 at 9.50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658"/>
          <a:stretch/>
        </p:blipFill>
        <p:spPr>
          <a:xfrm>
            <a:off x="601524" y="1828800"/>
            <a:ext cx="7953483" cy="4208930"/>
          </a:xfrm>
        </p:spPr>
      </p:pic>
    </p:spTree>
    <p:extLst>
      <p:ext uri="{BB962C8B-B14F-4D97-AF65-F5344CB8AC3E}">
        <p14:creationId xmlns:p14="http://schemas.microsoft.com/office/powerpoint/2010/main" val="16637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EDM Crosswalk</a:t>
            </a:r>
            <a:endParaRPr lang="en-US" dirty="0"/>
          </a:p>
        </p:txBody>
      </p:sp>
      <p:pic>
        <p:nvPicPr>
          <p:cNvPr id="4" name="Content Placeholder 3" descr="Screen Shot 2012-12-03 at 9.51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5" r="30030"/>
          <a:stretch/>
        </p:blipFill>
        <p:spPr>
          <a:xfrm>
            <a:off x="-584815" y="1828800"/>
            <a:ext cx="9074273" cy="4208930"/>
          </a:xfrm>
        </p:spPr>
      </p:pic>
    </p:spTree>
    <p:extLst>
      <p:ext uri="{BB962C8B-B14F-4D97-AF65-F5344CB8AC3E}">
        <p14:creationId xmlns:p14="http://schemas.microsoft.com/office/powerpoint/2010/main" val="14932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APS Year-In-A-Glance </a:t>
            </a:r>
            <a:endParaRPr lang="en-US" dirty="0"/>
          </a:p>
        </p:txBody>
      </p:sp>
      <p:pic>
        <p:nvPicPr>
          <p:cNvPr id="4" name="Content Placeholder 3" descr="Screen Shot 2012-12-03 at 9.53.2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85" r="-19175"/>
          <a:stretch/>
        </p:blipFill>
        <p:spPr>
          <a:xfrm>
            <a:off x="-365325" y="1828800"/>
            <a:ext cx="9898570" cy="4208930"/>
          </a:xfrm>
        </p:spPr>
      </p:pic>
    </p:spTree>
    <p:extLst>
      <p:ext uri="{BB962C8B-B14F-4D97-AF65-F5344CB8AC3E}">
        <p14:creationId xmlns:p14="http://schemas.microsoft.com/office/powerpoint/2010/main" val="38768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Year-In-A-Glance</a:t>
            </a:r>
            <a:endParaRPr lang="en-US" dirty="0"/>
          </a:p>
        </p:txBody>
      </p:sp>
      <p:pic>
        <p:nvPicPr>
          <p:cNvPr id="6" name="Content Placeholder 5" descr="Screen Shot 2012-12-03 at 9.56.0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5" b="4563"/>
          <a:stretch/>
        </p:blipFill>
        <p:spPr>
          <a:xfrm>
            <a:off x="779463" y="1095888"/>
            <a:ext cx="7583487" cy="5514232"/>
          </a:xfrm>
        </p:spPr>
      </p:pic>
    </p:spTree>
    <p:extLst>
      <p:ext uri="{BB962C8B-B14F-4D97-AF65-F5344CB8AC3E}">
        <p14:creationId xmlns:p14="http://schemas.microsoft.com/office/powerpoint/2010/main" val="15498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Planner-Left Side</a:t>
            </a:r>
            <a:endParaRPr lang="en-US" dirty="0"/>
          </a:p>
        </p:txBody>
      </p:sp>
      <p:pic>
        <p:nvPicPr>
          <p:cNvPr id="6" name="Content Placeholder 5" descr="Screen Shot 2012-12-03 at 9.58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b="263"/>
          <a:stretch/>
        </p:blipFill>
        <p:spPr>
          <a:xfrm>
            <a:off x="779463" y="1425388"/>
            <a:ext cx="7583487" cy="4941202"/>
          </a:xfrm>
        </p:spPr>
      </p:pic>
    </p:spTree>
    <p:extLst>
      <p:ext uri="{BB962C8B-B14F-4D97-AF65-F5344CB8AC3E}">
        <p14:creationId xmlns:p14="http://schemas.microsoft.com/office/powerpoint/2010/main" val="40761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Planner-Right Side</a:t>
            </a:r>
            <a:endParaRPr lang="en-US" dirty="0"/>
          </a:p>
        </p:txBody>
      </p:sp>
      <p:pic>
        <p:nvPicPr>
          <p:cNvPr id="4" name="Content Placeholder 3" descr="Screen Shot 2012-12-03 at 9.58.5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" b="7942"/>
          <a:stretch/>
        </p:blipFill>
        <p:spPr>
          <a:xfrm>
            <a:off x="779463" y="1425388"/>
            <a:ext cx="7583487" cy="4612342"/>
          </a:xfrm>
        </p:spPr>
      </p:pic>
    </p:spTree>
    <p:extLst>
      <p:ext uri="{BB962C8B-B14F-4D97-AF65-F5344CB8AC3E}">
        <p14:creationId xmlns:p14="http://schemas.microsoft.com/office/powerpoint/2010/main" val="32066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Planning</a:t>
            </a:r>
            <a:endParaRPr lang="en-US" dirty="0"/>
          </a:p>
        </p:txBody>
      </p:sp>
      <p:pic>
        <p:nvPicPr>
          <p:cNvPr id="4" name="Content Placeholder 3" descr="Screen Shot 2012-12-03 at 10.00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0" b="34018"/>
          <a:stretch/>
        </p:blipFill>
        <p:spPr>
          <a:xfrm>
            <a:off x="457200" y="0"/>
            <a:ext cx="8229600" cy="6436170"/>
          </a:xfrm>
        </p:spPr>
      </p:pic>
    </p:spTree>
    <p:extLst>
      <p:ext uri="{BB962C8B-B14F-4D97-AF65-F5344CB8AC3E}">
        <p14:creationId xmlns:p14="http://schemas.microsoft.com/office/powerpoint/2010/main" val="31952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25</TotalTime>
  <Words>71</Words>
  <Application>Microsoft Macintosh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EveryDay Math and CCSS Excel Unit Planner</vt:lpstr>
      <vt:lpstr>The Launchpad</vt:lpstr>
      <vt:lpstr>CCSS Standards</vt:lpstr>
      <vt:lpstr>The EDM Crosswalk</vt:lpstr>
      <vt:lpstr>The APS Year-In-A-Glance </vt:lpstr>
      <vt:lpstr>Year-In-A-Glance</vt:lpstr>
      <vt:lpstr>The Unit Planner-Left Side</vt:lpstr>
      <vt:lpstr>The Unit Planner-Right Side</vt:lpstr>
      <vt:lpstr>Unit Planning</vt:lpstr>
      <vt:lpstr>Sample Lessons</vt:lpstr>
      <vt:lpstr>Printing the Lessons</vt:lpstr>
      <vt:lpstr>Alex Johnson-Jimenez</vt:lpstr>
    </vt:vector>
  </TitlesOfParts>
  <Company>The JJs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Math and CCSS Excel Unit Planner</dc:title>
  <dc:creator>Alex JJ</dc:creator>
  <cp:lastModifiedBy>Alex JJ</cp:lastModifiedBy>
  <cp:revision>4</cp:revision>
  <dcterms:created xsi:type="dcterms:W3CDTF">2012-12-04T04:48:48Z</dcterms:created>
  <dcterms:modified xsi:type="dcterms:W3CDTF">2012-12-04T05:15:42Z</dcterms:modified>
</cp:coreProperties>
</file>